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j33pWB8CBwuzeKyX2yeegJWlo2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CE1E03-3C90-422A-BC6D-C7821D687D14}">
  <a:tblStyle styleId="{0DCE1E03-3C90-422A-BC6D-C7821D687D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9E49840-61A3-48F0-A3E7-3AD6B766AE2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a4a4acb63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fa4a4acb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a4a4acb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2" name="Google Shape;122;g2fa4a4acb63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a4a4acb63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fa4a4acb6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a6f07d76f_3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fa6f07d76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8bb3b7c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898bb3b7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98bb3b7c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Barnes</a:t>
            </a:r>
            <a:endParaRPr/>
          </a:p>
        </p:txBody>
      </p:sp>
      <p:sp>
        <p:nvSpPr>
          <p:cNvPr id="63" name="Google Shape;63;g2898bb3b7c9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TODO HAVE EVERYONE ELSE LOOK AT</a:t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a4a4acb6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7" name="Google Shape;77;g2fa4a4acb63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a27037d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83" name="Google Shape;83;g2fa27037d2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a4a4acb63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fa4a4acb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a4a4acb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g2fa4a4acb6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8420"/>
              <a:buFont typeface="Arial"/>
              <a:buNone/>
            </a:pPr>
            <a:r>
              <a:rPr lang="en-US" sz="3377"/>
              <a:t>Team 20: 3-Phase Matrix Converter</a:t>
            </a:r>
            <a:endParaRPr sz="3377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Bi-Weekly Update 4</a:t>
            </a:r>
            <a:br>
              <a:rPr lang="en-US"/>
            </a:br>
            <a:r>
              <a:rPr lang="en-US" sz="2455"/>
              <a:t>Chase Barnes, Daniel Loeza, Shanelle Algama</a:t>
            </a:r>
            <a:br>
              <a:rPr lang="en-US" sz="2455"/>
            </a:br>
            <a:r>
              <a:rPr lang="en-US" sz="2455"/>
              <a:t>Sponsor: Dr. John Lusher</a:t>
            </a:r>
            <a:br>
              <a:rPr lang="en-US" sz="2455"/>
            </a:br>
            <a:r>
              <a:rPr lang="en-US" sz="2455"/>
              <a:t>TA: Rhett Guthrie</a:t>
            </a:r>
            <a:br>
              <a:rPr lang="en-US" sz="2455"/>
            </a:br>
            <a:endParaRPr sz="2455"/>
          </a:p>
        </p:txBody>
      </p:sp>
      <p:sp>
        <p:nvSpPr>
          <p:cNvPr id="59" name="Google Shape;59;p2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a4a4acb63_0_10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Shanelle Algama</a:t>
            </a:r>
            <a:endParaRPr/>
          </a:p>
        </p:txBody>
      </p:sp>
      <p:pic>
        <p:nvPicPr>
          <p:cNvPr id="118" name="Google Shape;118;g2fa4a4acb63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775" y="1836330"/>
            <a:ext cx="3619104" cy="482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fa4a4acb63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1880130"/>
            <a:ext cx="3619104" cy="482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a4a4acb63_0_16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Daniel Loeza</a:t>
            </a:r>
            <a:endParaRPr/>
          </a:p>
        </p:txBody>
      </p:sp>
      <p:graphicFrame>
        <p:nvGraphicFramePr>
          <p:cNvPr id="125" name="Google Shape;125;g2fa4a4acb63_0_1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{69E49840-61A3-48F0-A3E7-3AD6B766AE29}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3769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Gained access to 3-phase power on third floor ZACH.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Current sign sensors are valid.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Continue working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with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Chase on the integration of the Firmware and Pulse Generator Subsystem.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Finish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validating voltage crossing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sensors now that we have access to 3-phase power.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Begin integration with Matrix Converter subsystem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Crimping all connectors for the system.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a4a4acb63_0_26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Daniel Loeza</a:t>
            </a:r>
            <a:endParaRPr/>
          </a:p>
        </p:txBody>
      </p:sp>
      <p:pic>
        <p:nvPicPr>
          <p:cNvPr id="131" name="Google Shape;131;g2fa4a4acb63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75" y="1727725"/>
            <a:ext cx="6727452" cy="504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37" name="Google Shape;1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5" y="1553359"/>
            <a:ext cx="9143999" cy="530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</a:t>
            </a:r>
            <a:endParaRPr/>
          </a:p>
        </p:txBody>
      </p:sp>
      <p:pic>
        <p:nvPicPr>
          <p:cNvPr id="143" name="Google Shape;14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7713"/>
            <a:ext cx="9144000" cy="42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0" y="6059875"/>
            <a:ext cx="15240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a6f07d76f_3_1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</a:t>
            </a:r>
            <a:endParaRPr/>
          </a:p>
        </p:txBody>
      </p:sp>
      <p:pic>
        <p:nvPicPr>
          <p:cNvPr id="150" name="Google Shape;150;g2fa6f07d76f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7718"/>
            <a:ext cx="9144000" cy="425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fa6f07d76f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0" y="6063425"/>
            <a:ext cx="15240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98bb3b7c9_0_0"/>
          <p:cNvSpPr txBox="1"/>
          <p:nvPr>
            <p:ph idx="1" type="body"/>
          </p:nvPr>
        </p:nvSpPr>
        <p:spPr>
          <a:xfrm>
            <a:off x="457200" y="139050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Thanks, and Gig ‘em!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2898bb3b7c9_0_101"/>
          <p:cNvPicPr preferRelativeResize="0"/>
          <p:nvPr/>
        </p:nvPicPr>
        <p:blipFill rotWithShape="1">
          <a:blip r:embed="rId3">
            <a:alphaModFix/>
          </a:blip>
          <a:srcRect b="9739" l="0" r="50675" t="0"/>
          <a:stretch/>
        </p:blipFill>
        <p:spPr>
          <a:xfrm>
            <a:off x="5150625" y="4003800"/>
            <a:ext cx="3993374" cy="2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898bb3b7c9_0_101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7" name="Google Shape;67;g2898bb3b7c9_0_101"/>
          <p:cNvSpPr txBox="1"/>
          <p:nvPr>
            <p:ph idx="1" type="body"/>
          </p:nvPr>
        </p:nvSpPr>
        <p:spPr>
          <a:xfrm>
            <a:off x="457200" y="18528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38608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Traditional Variable Frequency Drives utilizes AC-DC-AC conversion:</a:t>
            </a:r>
            <a:endParaRPr/>
          </a:p>
          <a:p>
            <a:pPr indent="-32893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Decreased efficiency across power output, and increased harmonic distortion. </a:t>
            </a:r>
            <a:endParaRPr/>
          </a:p>
          <a:p>
            <a:pPr indent="-386080" lvl="0" marL="342900" rtl="0" algn="l">
              <a:spcBef>
                <a:spcPts val="64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3 Phase Matrix Converter utilizes AC-AC conversion:</a:t>
            </a:r>
            <a:endParaRPr/>
          </a:p>
          <a:p>
            <a:pPr indent="-328930" lvl="1" marL="742950" rtl="0" algn="l">
              <a:spcBef>
                <a:spcPts val="64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Reduced efficiency loss across components.</a:t>
            </a:r>
            <a:endParaRPr/>
          </a:p>
          <a:p>
            <a:pPr indent="-260032" lvl="1" marL="742950" rtl="0" algn="l">
              <a:spcBef>
                <a:spcPts val="64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Removes Electrolytic energy storage requirements</a:t>
            </a:r>
            <a:endParaRPr/>
          </a:p>
        </p:txBody>
      </p:sp>
      <p:pic>
        <p:nvPicPr>
          <p:cNvPr id="68" name="Google Shape;68;g2898bb3b7c9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638" y="2049266"/>
            <a:ext cx="4154700" cy="185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</p:txBody>
      </p:sp>
      <p:pic>
        <p:nvPicPr>
          <p:cNvPr id="74" name="Google Shape;7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462" y="1422000"/>
            <a:ext cx="7305076" cy="54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2fa4a4acb63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50" y="1450325"/>
            <a:ext cx="7208301" cy="54076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fa4a4acb63_0_44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a27037d20_0_0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86" name="Google Shape;86;g2fa27037d20_0_0"/>
          <p:cNvGraphicFramePr/>
          <p:nvPr/>
        </p:nvGraphicFramePr>
        <p:xfrm>
          <a:off x="704850" y="178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{0DCE1E03-3C90-422A-BC6D-C7821D687D14}</a:tableStyleId>
              </a:tblPr>
              <a:tblGrid>
                <a:gridCol w="7734300"/>
              </a:tblGrid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September 19 - Pulse Generator PCB will be assembled.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September 30 - Full Matrix of Bidirectional Switches will be assembled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October 7 - Pulse Generator Subsystem will be validated and functional.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October 10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- Firmware will be integrated with the Pulse Generator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October 14 - Matrix Converter Subsystem will be validated and functional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October 14 - Full System Integration will begin.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November 11 - System will be validated and functional.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November 21 - Final Demo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Chase Barnes</a:t>
            </a:r>
            <a:endParaRPr/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{69E49840-61A3-48F0-A3E7-3AD6B766AE29}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MC Flashed on pulse generator and functional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9/9 Bidirectional Switches Soldered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Tested </a:t>
                      </a:r>
                      <a:r>
                        <a:rPr lang="en-US"/>
                        <a:t>Input </a:t>
                      </a:r>
                      <a:r>
                        <a:rPr lang="en-US"/>
                        <a:t>Filter</a:t>
                      </a:r>
                      <a:r>
                        <a:rPr lang="en-US"/>
                        <a:t> </a:t>
                      </a:r>
                      <a:r>
                        <a:rPr lang="en-US"/>
                        <a:t>Voltage reading for p</a:t>
                      </a:r>
                      <a:r>
                        <a:rPr lang="en-US"/>
                        <a:t>ulse generator zero crossing and found issues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Input Filter and pulse generator sensor issues fix implemented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Worked on validating Bidirectional switches and found issues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Finish getting FPGA implementation onto pulse generator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Finish Crimping and wiring for Full Matrix Converter Integration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Finish 3d printed mounting for input filter and pulse generator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Verification and testing of the rest of the software integration, adding debugging features, timing verification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Chase Barnes</a:t>
            </a: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687" y="1727725"/>
            <a:ext cx="4592625" cy="45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a4a4acb63_0_32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Chase</a:t>
            </a:r>
            <a:r>
              <a:rPr lang="en-US"/>
              <a:t> Barnes</a:t>
            </a:r>
            <a:endParaRPr/>
          </a:p>
        </p:txBody>
      </p:sp>
      <p:pic>
        <p:nvPicPr>
          <p:cNvPr id="104" name="Google Shape;104;g2fa4a4acb63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5375"/>
            <a:ext cx="3288751" cy="24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fa4a4acb63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725" y="2195376"/>
            <a:ext cx="3288733" cy="24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fa4a4acb63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8925" y="2004325"/>
            <a:ext cx="2232825" cy="29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a4a4acb63_0_0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Shanelle Algama</a:t>
            </a:r>
            <a:endParaRPr/>
          </a:p>
        </p:txBody>
      </p:sp>
      <p:graphicFrame>
        <p:nvGraphicFramePr>
          <p:cNvPr id="112" name="Google Shape;112;g2fa4a4acb63_0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{69E49840-61A3-48F0-A3E7-3AD6B766AE29}</a:tableStyleId>
              </a:tblPr>
              <a:tblGrid>
                <a:gridCol w="3886200"/>
                <a:gridCol w="3886200"/>
              </a:tblGrid>
              <a:tr h="72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8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602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 </a:t>
                      </a:r>
                      <a:r>
                        <a:rPr lang="en-US" sz="1800"/>
                        <a:t>Validation testing on Bidirectional switches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-All bidirectional switches soldered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-Trace Size and inductor on the DC-DC Converter might need to be adjusted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Some possible issues with validation on the switches, more testing will be need to be completed after fixing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Meeting with Dr. Lusher soon to discuss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Integration with Chase’s firmware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